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40"/>
  </p:notesMasterIdLst>
  <p:sldIdLst>
    <p:sldId id="256" r:id="rId6"/>
    <p:sldId id="274" r:id="rId7"/>
    <p:sldId id="379" r:id="rId8"/>
    <p:sldId id="378" r:id="rId9"/>
    <p:sldId id="257" r:id="rId10"/>
    <p:sldId id="258" r:id="rId11"/>
    <p:sldId id="259" r:id="rId12"/>
    <p:sldId id="350" r:id="rId13"/>
    <p:sldId id="367" r:id="rId14"/>
    <p:sldId id="356" r:id="rId15"/>
    <p:sldId id="357" r:id="rId16"/>
    <p:sldId id="366" r:id="rId17"/>
    <p:sldId id="381" r:id="rId18"/>
    <p:sldId id="380" r:id="rId19"/>
    <p:sldId id="358" r:id="rId20"/>
    <p:sldId id="372" r:id="rId21"/>
    <p:sldId id="287" r:id="rId22"/>
    <p:sldId id="351" r:id="rId23"/>
    <p:sldId id="369" r:id="rId24"/>
    <p:sldId id="289" r:id="rId25"/>
    <p:sldId id="264" r:id="rId26"/>
    <p:sldId id="363" r:id="rId27"/>
    <p:sldId id="352" r:id="rId28"/>
    <p:sldId id="364" r:id="rId29"/>
    <p:sldId id="266" r:id="rId30"/>
    <p:sldId id="327" r:id="rId31"/>
    <p:sldId id="362" r:id="rId32"/>
    <p:sldId id="267" r:id="rId33"/>
    <p:sldId id="359" r:id="rId34"/>
    <p:sldId id="374" r:id="rId35"/>
    <p:sldId id="375" r:id="rId36"/>
    <p:sldId id="377" r:id="rId37"/>
    <p:sldId id="376" r:id="rId38"/>
    <p:sldId id="269" r:id="rId3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586" autoAdjust="0"/>
    <p:restoredTop sz="94660"/>
  </p:normalViewPr>
  <p:slideViewPr>
    <p:cSldViewPr>
      <p:cViewPr>
        <p:scale>
          <a:sx n="100" d="100"/>
          <a:sy n="100" d="100"/>
        </p:scale>
        <p:origin x="-66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3380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ECAC1-CCF6-4F00-9B23-61648F477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FE183-973F-4B71-9B6B-6A6F82CE8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B8423-9E7F-4048-A15A-5B660B0C0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61280-3E6C-467A-A571-85C4D06A1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7FB2C-E353-49E1-90B7-B460CCE03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CD934-3E4B-4FEC-93F2-570B0DBA0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78593-C1ED-4234-B60F-FE590248E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8843E-4BD7-4657-82E4-882318C21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4FD0-67BC-4BBC-AC3B-66CB59D7A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452C-BEE1-4655-BC36-4FF750E8A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1EDF5-3D9D-409C-A61F-414D9A4AA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fld id="{99869C9D-4994-4B65-94DB-7176352EA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2b2.ru/methods/24561_pedagogicheskiy_opyt_vospitatelya_kiselevoy_l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Svetl94ok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711579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i="1" dirty="0" smtClean="0">
                <a:solidFill>
                  <a:srgbClr val="CC0000"/>
                </a:solidFill>
              </a:rPr>
              <a:t>Министерство образования РМ</a:t>
            </a: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br>
              <a:rPr lang="ru-RU" sz="32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Киселевой Людмилы Ивановны,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воспитателя МБДОУ «ЦРР – детский сад «Сказка» обособленное подразделение «Детский сад «Светлячок» комбинированного вида»,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Ковылкинский муниципальный район, РМ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4005263"/>
            <a:ext cx="8280400" cy="2592387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11.04.1962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преподаватель дошкольной педагогики и психологии, методист по дошкольному воспитанию </a:t>
            </a:r>
          </a:p>
          <a:p>
            <a:pPr marL="0" indent="0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МГПИ им. М.Е.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</a:rPr>
              <a:t>Евсевьева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, № диплома: ФВ 245102, дата выдачи: 9 июля 1990г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(по специальности): 35 лет 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35 лет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категория:  высшая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16.03.2012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Занимаемая должность: воспитатель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58750"/>
            <a:ext cx="7759700" cy="1662113"/>
          </a:xfrm>
        </p:spPr>
        <p:txBody>
          <a:bodyPr/>
          <a:lstStyle/>
          <a:p>
            <a:pPr eaLnBrk="1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A50021"/>
                </a:solidFill>
              </a:rPr>
              <a:t>3. Наличие публикаций, включая интернет - публикации</a:t>
            </a:r>
          </a:p>
        </p:txBody>
      </p:sp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395288" y="1628775"/>
            <a:ext cx="8462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25" y="1785938"/>
            <a:ext cx="8358188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Российский уровень:</a:t>
            </a:r>
            <a:r>
              <a:rPr lang="ru-RU" sz="2800" dirty="0">
                <a:latin typeface="Arial" pitchFamily="34" charset="0"/>
              </a:rPr>
              <a:t> </a:t>
            </a:r>
            <a:endParaRPr lang="ru-RU" sz="2800" dirty="0" smtClean="0">
              <a:latin typeface="Arial" pitchFamily="34" charset="0"/>
            </a:endParaRPr>
          </a:p>
          <a:p>
            <a:pPr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открытое занятие по математике «В гости к зайцу»,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MAAM.ru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2015г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«Экологическое воспитание детей дошкольного возраста», журнал «Народное образование»,2016 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>
              <a:defRPr/>
            </a:pP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Отец в жизни ребенка» 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газета «Голос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Примокшанья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50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декабря 2015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38079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28628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374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>
                <a:solidFill>
                  <a:srgbClr val="B80047"/>
                </a:solidFill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Участие: </a:t>
            </a: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места: </a:t>
            </a: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Участие: </a:t>
            </a: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Участие: </a:t>
            </a: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None/>
            </a:pPr>
            <a:endParaRPr lang="ru-RU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2433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214290"/>
            <a:ext cx="422520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282" y="357166"/>
            <a:ext cx="4214874" cy="607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355399" cy="60642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53932" cy="60722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38111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40671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8"/>
            <a:ext cx="400050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071966" cy="55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G_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4214841" cy="5500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215823" cy="60722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5" descr="IM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428604"/>
            <a:ext cx="4143404" cy="6000792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5728"/>
            <a:ext cx="4286280" cy="608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929090" cy="56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01540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smtClean="0">
                <a:solidFill>
                  <a:srgbClr val="A50021"/>
                </a:solidFill>
              </a:rPr>
              <a:t>6. Выступления на научно-практических конференциях, педчтениях, семинарах, секциях, методических объединениях</a:t>
            </a: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500063" y="1714500"/>
            <a:ext cx="7643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  <a:r>
              <a:rPr lang="en-US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ru-RU" altLang="ru-RU" sz="2800" b="1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r>
              <a:rPr lang="en-US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ru-RU" altLang="ru-RU" sz="2800" b="1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336716" cy="59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214842" cy="600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500063" y="357188"/>
            <a:ext cx="8215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A50021"/>
                </a:solidFill>
              </a:rPr>
              <a:t>7. Проведение открытых занятий, мастер-классов, мероприятий</a:t>
            </a:r>
            <a:endParaRPr lang="ru-RU" sz="2800" b="1"/>
          </a:p>
        </p:txBody>
      </p:sp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428625" y="1785938"/>
            <a:ext cx="728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  <a:r>
              <a:rPr lang="en-US" altLang="ru-RU" sz="2800" b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ru-RU" altLang="ru-RU" sz="2800" b="1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2852"/>
            <a:ext cx="4779973" cy="654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A50021"/>
                </a:solidFill>
              </a:rPr>
              <a:t>9. Позитивные результаты работы с воспитанниками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3533779" cy="502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708403" cy="507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3"/>
          <p:cNvSpPr>
            <a:spLocks noChangeArrowheads="1"/>
          </p:cNvSpPr>
          <p:nvPr/>
        </p:nvSpPr>
        <p:spPr bwMode="auto">
          <a:xfrm>
            <a:off x="468313" y="1158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3" name="Rectangle 84"/>
          <p:cNvSpPr>
            <a:spLocks noChangeArrowheads="1"/>
          </p:cNvSpPr>
          <p:nvPr/>
        </p:nvSpPr>
        <p:spPr bwMode="auto">
          <a:xfrm>
            <a:off x="0" y="7672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4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5" name="Rectangle 31"/>
          <p:cNvSpPr>
            <a:spLocks noChangeArrowheads="1"/>
          </p:cNvSpPr>
          <p:nvPr/>
        </p:nvSpPr>
        <p:spPr bwMode="auto">
          <a:xfrm>
            <a:off x="0" y="724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2864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351345" cy="596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3"/>
          <p:cNvSpPr>
            <a:spLocks noChangeArrowheads="1"/>
          </p:cNvSpPr>
          <p:nvPr/>
        </p:nvSpPr>
        <p:spPr bwMode="auto">
          <a:xfrm>
            <a:off x="468313" y="1158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6627" name="Rectangle 84"/>
          <p:cNvSpPr>
            <a:spLocks noChangeArrowheads="1"/>
          </p:cNvSpPr>
          <p:nvPr/>
        </p:nvSpPr>
        <p:spPr bwMode="auto">
          <a:xfrm>
            <a:off x="0" y="7672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28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29" name="Rectangle 31"/>
          <p:cNvSpPr>
            <a:spLocks noChangeArrowheads="1"/>
          </p:cNvSpPr>
          <p:nvPr/>
        </p:nvSpPr>
        <p:spPr bwMode="auto">
          <a:xfrm>
            <a:off x="0" y="724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75769"/>
            <a:ext cx="4279907" cy="58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i="1" smtClean="0">
                <a:solidFill>
                  <a:srgbClr val="99284C"/>
                </a:solidFill>
              </a:rPr>
              <a:t>10.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63" y="1785938"/>
            <a:ext cx="8215312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Российский </a:t>
            </a:r>
            <a:r>
              <a:rPr lang="ru-RU" altLang="ru-RU" b="1" dirty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уровень: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«Лучший конспект занятия» на МААМ.</a:t>
            </a:r>
            <a:r>
              <a:rPr lang="en-US" alt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ru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 - участие,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2015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г.;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«Любимая сказка»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на МААМ.</a:t>
            </a:r>
            <a:r>
              <a:rPr lang="en-US" alt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ru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 - участие,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2015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г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- «Воспитатель года- 2016» – участие, 2016г. 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ru-RU" altLang="ru-RU" b="1" dirty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3"/>
          <p:cNvSpPr>
            <a:spLocks noChangeArrowheads="1"/>
          </p:cNvSpPr>
          <p:nvPr/>
        </p:nvSpPr>
        <p:spPr bwMode="auto">
          <a:xfrm>
            <a:off x="468313" y="1158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9699" name="Rectangle 84"/>
          <p:cNvSpPr>
            <a:spLocks noChangeArrowheads="1"/>
          </p:cNvSpPr>
          <p:nvPr/>
        </p:nvSpPr>
        <p:spPr bwMode="auto">
          <a:xfrm>
            <a:off x="0" y="7672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0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1" name="Rectangle 31"/>
          <p:cNvSpPr>
            <a:spLocks noChangeArrowheads="1"/>
          </p:cNvSpPr>
          <p:nvPr/>
        </p:nvSpPr>
        <p:spPr bwMode="auto">
          <a:xfrm>
            <a:off x="0" y="724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0042"/>
            <a:ext cx="4351345" cy="561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387060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072494" cy="58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57166"/>
            <a:ext cx="4637097" cy="635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85728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11.Награды и поощрения </a:t>
            </a:r>
            <a:br>
              <a:rPr lang="ru-RU" sz="2800" b="1" i="1" dirty="0" smtClean="0">
                <a:solidFill>
                  <a:srgbClr val="C0000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педагога в 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</a:rPr>
              <a:t>межаттестационный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 период</a:t>
            </a:r>
            <a:endParaRPr lang="ru-RU" sz="28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785927"/>
            <a:ext cx="778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Российский уровень: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- Звание «Почетный работник общего образования», 2016 г.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- Грамота начальника отдела по работе с учреждениями  образования социальным вопросам администрации </a:t>
            </a:r>
            <a:r>
              <a:rPr lang="ru-RU" alt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Ковылкинского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муниципального района , 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201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3 г.;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- Грамота председателя совета МРО ВДПО, 2013 г.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ru-RU" altLang="ru-RU" b="1" dirty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858180" cy="610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5" y="571480"/>
            <a:ext cx="4073391" cy="5357850"/>
          </a:xfrm>
          <a:prstGeom prst="rect">
            <a:avLst/>
          </a:prstGeom>
          <a:noFill/>
          <a:ln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8071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184150"/>
            <a:ext cx="8429625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99284C"/>
                </a:solidFill>
              </a:rPr>
              <a:t>12. Повышение квалификации,</a:t>
            </a:r>
            <a:br>
              <a:rPr lang="ru-RU" sz="3200" i="1" smtClean="0">
                <a:solidFill>
                  <a:srgbClr val="99284C"/>
                </a:solidFill>
              </a:rPr>
            </a:br>
            <a:r>
              <a:rPr lang="ru-RU" sz="3200" i="1" smtClean="0">
                <a:solidFill>
                  <a:srgbClr val="99284C"/>
                </a:solidFill>
              </a:rPr>
              <a:t> профессиональная переподготовка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7143800" cy="521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384" y="214290"/>
            <a:ext cx="4571374" cy="6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313332" cy="614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42852"/>
            <a:ext cx="448509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4300"/>
            <a:ext cx="7940675" cy="1506538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A50021"/>
                </a:solidFill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850" y="1773238"/>
            <a:ext cx="8569325" cy="4167187"/>
          </a:xfrm>
        </p:spPr>
        <p:txBody>
          <a:bodyPr tIns="20160" anchor="ctr"/>
          <a:lstStyle/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</a:rPr>
              <a:t> Сайт МБДОУ «ЦРР – детский сад «Сказка» обособленное подразделение </a:t>
            </a: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</a:rPr>
              <a:t>«Детский сад «Светлячок» комбинированного вида»:</a:t>
            </a:r>
            <a:endParaRPr lang="en-US" sz="20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hlinkClick r:id="rId3"/>
              </a:rPr>
              <a:t>http://a2b2.ru/methods/24561_pedagogicheskiy_opyt_vospitatelya_kiselevoy_li/</a:t>
            </a:r>
            <a:endParaRPr lang="en-US" sz="20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en-US" sz="20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000" dirty="0" smtClean="0"/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dirty="0" smtClean="0"/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just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84138"/>
            <a:ext cx="8783637" cy="15351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i="1" smtClean="0">
                <a:solidFill>
                  <a:srgbClr val="A50021"/>
                </a:solidFill>
              </a:rPr>
              <a:t>1</a:t>
            </a:r>
            <a:r>
              <a:rPr lang="ru-RU" sz="3200" i="1" smtClean="0">
                <a:solidFill>
                  <a:srgbClr val="A50021"/>
                </a:solidFill>
              </a:rPr>
              <a:t>. Применение информационно- коммуникационных технологий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71612"/>
            <a:ext cx="3636965" cy="49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428625" y="1928813"/>
            <a:ext cx="8286750" cy="16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buClr>
                <a:srgbClr val="000099"/>
              </a:buClr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3600" b="1" i="1" dirty="0">
                <a:solidFill>
                  <a:srgbClr val="000099"/>
                </a:solidFill>
                <a:latin typeface="Times New Roman" pitchFamily="18" charset="0"/>
              </a:rPr>
              <a:t>Сайт воспитателя </a:t>
            </a: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</a:rPr>
              <a:t>Киселевой Л.И.</a:t>
            </a:r>
            <a:endParaRPr lang="en-US" sz="36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95000"/>
              </a:lnSpc>
              <a:buClr>
                <a:srgbClr val="000099"/>
              </a:buClr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en-US" sz="3600" b="1" i="1" dirty="0" smtClean="0">
                <a:solidFill>
                  <a:srgbClr val="000099"/>
                </a:solidFill>
                <a:latin typeface="Times New Roman" pitchFamily="18" charset="0"/>
                <a:hlinkClick r:id="rId2"/>
              </a:rPr>
              <a:t>http://www.maam.ru/users/Svetl94ok</a:t>
            </a:r>
            <a:endParaRPr lang="en-US" sz="36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95000"/>
              </a:lnSpc>
              <a:buClr>
                <a:srgbClr val="000099"/>
              </a:buClr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36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14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2</a:t>
            </a:r>
            <a:r>
              <a:rPr lang="ru-RU" sz="3200" b="1" i="1" dirty="0" smtClean="0">
                <a:solidFill>
                  <a:srgbClr val="C00000"/>
                </a:solidFill>
              </a:rPr>
              <a:t>. Участие в инновационной (экспериментальной) деятельности</a:t>
            </a:r>
            <a:endParaRPr lang="ru-RU" sz="3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602257" cy="49292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00562" y="1571612"/>
            <a:ext cx="3644902" cy="49965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ртфолио  Аттестация Федаева Н.К. Атемарский детский сад №1 Теремок Лямбирский район - копия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 Аттестация Федаева Н.К. Атемарский детский сад №1 Теремок Лямбирский район - копия</Template>
  <TotalTime>1633</TotalTime>
  <Words>383</Words>
  <Application>Microsoft Office PowerPoint</Application>
  <PresentationFormat>Экран (4:3)</PresentationFormat>
  <Paragraphs>65</Paragraphs>
  <Slides>34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Портфолио  Аттестация Федаева Н.К. Атемарский детский сад №1 Теремок Лямбирский район - копия</vt:lpstr>
      <vt:lpstr>1_Тема Office</vt:lpstr>
      <vt:lpstr>2_Тема Office</vt:lpstr>
      <vt:lpstr>3_Тема Office</vt:lpstr>
      <vt:lpstr>4_Тема Office</vt:lpstr>
      <vt:lpstr>Министерство образования РМ Портфолио   Киселевой Людмилы Ивановны,  воспитателя МБДОУ «ЦРР – детский сад «Сказка» обособленное подразделение «Детский сад «Светлячок» комбинированного вида»,  Ковылкинский муниципальный район, РМ </vt:lpstr>
      <vt:lpstr>Слайд 2</vt:lpstr>
      <vt:lpstr>Слайд 3</vt:lpstr>
      <vt:lpstr>Слайд 4</vt:lpstr>
      <vt:lpstr>Слайд 5</vt:lpstr>
      <vt:lpstr>Наличие собственного инновационного педагогического опыта</vt:lpstr>
      <vt:lpstr>1. Применение информационно- коммуникационных технологий</vt:lpstr>
      <vt:lpstr>Слайд 8</vt:lpstr>
      <vt:lpstr>Слайд 9</vt:lpstr>
      <vt:lpstr>3. Наличие публикаций, включая интернет - публикации</vt:lpstr>
      <vt:lpstr>Слайд 11</vt:lpstr>
      <vt:lpstr>Слайд 12</vt:lpstr>
      <vt:lpstr>4. Результаты участия воспитанников в конкурсах, выставках, турнирах, соревнованиях, акциях, фестивалях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6. Выступления на научно-практических конференциях, педчтениях, семинарах, секциях, методических объединениях</vt:lpstr>
      <vt:lpstr>Слайд 22</vt:lpstr>
      <vt:lpstr>Слайд 23</vt:lpstr>
      <vt:lpstr>Слайд 24</vt:lpstr>
      <vt:lpstr>9. Позитивные результаты работы с воспитанниками</vt:lpstr>
      <vt:lpstr>Слайд 26</vt:lpstr>
      <vt:lpstr>Слайд 27</vt:lpstr>
      <vt:lpstr>10. Участие педагога в профессиональных конкурсах</vt:lpstr>
      <vt:lpstr>Слайд 29</vt:lpstr>
      <vt:lpstr>Слайд 30</vt:lpstr>
      <vt:lpstr>Слайд 31</vt:lpstr>
      <vt:lpstr>Слайд 32</vt:lpstr>
      <vt:lpstr>Слайд 33</vt:lpstr>
      <vt:lpstr>12. Повышение квалификации,  профессиональная переподготовка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Admin</cp:lastModifiedBy>
  <cp:revision>157</cp:revision>
  <cp:lastPrinted>1601-01-01T00:00:00Z</cp:lastPrinted>
  <dcterms:created xsi:type="dcterms:W3CDTF">2013-01-28T11:22:51Z</dcterms:created>
  <dcterms:modified xsi:type="dcterms:W3CDTF">2016-11-02T14:27:26Z</dcterms:modified>
</cp:coreProperties>
</file>